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209DAC-D656-4BE9-BD9B-A9F8FC4F1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C20480-FF46-47D2-856F-E5B4BC703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1974A8-6D27-42D0-A972-BF499E54E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710998-0262-453C-AB4F-24ABBC8C3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326E20-0423-4F8C-AA53-A6E6019F7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32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8748DF-82D9-40B9-828B-49D50B729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88D4EF-DB3C-40FB-8DA8-C9C4A3AFC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642F24-E2CD-4BD4-8F12-08FF1266C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BF843E-E01F-46DE-8981-EE8216A0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E55D54-F016-4576-8BD9-5F28ECD1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72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FCF4473-087B-4BAF-AAEF-6417ECD30C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29AAA23-DA87-429F-9033-96F80160E2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D2385D-0C40-497E-887D-2C7C90F29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A73163-7735-406D-9A34-ED4E0F900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7CC8B1-65C7-48E1-8FB9-DD7E2874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61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2F0F66-54CF-45CC-B139-A0F79452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3F2369-AEFD-46E3-9851-CE3DEA0B3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25E0C7-5290-4D21-9274-8DBAAEAEE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F4675E-97FD-4FD4-89F2-D4B2A21F0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660D1E-8AFB-4554-87C1-1AA34842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81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5EC8AB-457F-4A65-BB26-501E084D5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EC0EDE-E60F-4FB6-8F05-CD6ABE396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5067D4-E258-4634-964C-EFE634854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C24E82-DB44-47AC-89DD-7E2F450EE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92C44-73A5-421C-82C8-7AC6DC08A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18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5192DF-BCC4-448C-A48B-AE9A47EE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C3D113-54FC-4099-9FFD-942411F26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ED9DCF-0017-4A01-95F7-28C7FAF8E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E67610-D84A-4815-BD3D-C81335954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EEF8D4-43DC-4043-835B-607C75BEE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092310-A21B-4B73-B7A8-9B4C02B2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72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96F76F-1B86-472C-8334-39058CDF6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9626A8-BA18-468A-86EF-3058FCD0F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679E66-4B6F-4A48-88F9-C84666E6F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F0ACB1-AEE4-468C-AA17-AF13479BB2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7869111-006D-4B8D-815E-776EF0F737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E3E4F32-1159-489C-B445-EF1D539B0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D0D3275-CA3C-4CE0-BFE5-BD015406A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B8ABCC3-72A9-4173-B02B-07C191EC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15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789668-246C-434A-A6F7-97249677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0145673-083C-4BCD-BB0A-6B18A32F8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B57FBB1-6EBB-4E64-B136-02286ECAE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5806F4-896C-4D50-9131-409CD29C2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5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C04F812-BAB1-4812-9021-8394942BF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94D0213-035E-4D9F-93F3-BD099C050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0B5D221-EF89-4DD0-B613-BFC811703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6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0D467D-D707-4CF1-A597-51DD03B66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A19BB2-FB0D-48D9-8232-7E46CD58A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20A6C0-A7DE-42D2-A461-D47B09183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13F3F7-59CB-4AC2-932E-817E77D6C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0056D1-FAD9-4F56-A7A8-FD1E10CA2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28C104-3F3F-42DF-81F3-BE6FDCEA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83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EB08EB-B030-4BD2-8430-DEEAE267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2621108-925A-48BE-88F9-573AEBAAAC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952055-8A5E-4A62-A8B5-1AD4610BB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ECBE7D-E908-4DC2-8615-CD9700429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AFAF1D-F983-4852-835C-74C7F8385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1C5201-7AB6-43D8-A8FF-1C13BDF83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1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60A08C8-4EEC-4404-BC98-B6A401E1B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8491739-8B54-4636-87BF-8FF126AA0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95BF4E-34FC-4AD7-9D7A-9B655AC660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51B0F-2552-4B87-9951-D6DC0902080E}" type="datetimeFigureOut">
              <a:rPr lang="fr-FR" smtClean="0"/>
              <a:t>22/04/2022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BA0A57-468F-4F40-9BCA-49B8B4AA1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213DE2-6737-489C-9482-85797B18A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E28B9-BB3D-4BCF-BD9D-9991CB27CF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31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B3DCE95-4B2D-4E6E-8CF4-E18C8E1EDDBB}"/>
              </a:ext>
            </a:extLst>
          </p:cNvPr>
          <p:cNvSpPr txBox="1"/>
          <p:nvPr/>
        </p:nvSpPr>
        <p:spPr>
          <a:xfrm>
            <a:off x="589721" y="410817"/>
            <a:ext cx="11012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Comment soustraire deux vecteurs colinéaires de même sens ?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1F0075EB-E2E2-4FA7-9A6E-97CC139879C2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7686261" y="874645"/>
            <a:ext cx="1093304" cy="592912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3483CC38-920D-487C-8622-67297703EAAE}"/>
              </a:ext>
            </a:extLst>
          </p:cNvPr>
          <p:cNvSpPr txBox="1"/>
          <p:nvPr/>
        </p:nvSpPr>
        <p:spPr>
          <a:xfrm>
            <a:off x="8779565" y="1267502"/>
            <a:ext cx="3054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ayant même direction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3217A21C-221F-4A6C-A2C9-D21423801D48}"/>
              </a:ext>
            </a:extLst>
          </p:cNvPr>
          <p:cNvCxnSpPr/>
          <p:nvPr/>
        </p:nvCxnSpPr>
        <p:spPr>
          <a:xfrm flipV="1">
            <a:off x="1359979" y="2947632"/>
            <a:ext cx="0" cy="237600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B037E679-C8B2-4B54-A79C-C0FB001F640C}"/>
              </a:ext>
            </a:extLst>
          </p:cNvPr>
          <p:cNvGrpSpPr/>
          <p:nvPr/>
        </p:nvGrpSpPr>
        <p:grpSpPr>
          <a:xfrm>
            <a:off x="829892" y="3710609"/>
            <a:ext cx="742115" cy="523220"/>
            <a:chOff x="1444487" y="3710609"/>
            <a:chExt cx="742115" cy="523220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0A8FA0AA-84C4-4456-BB85-D979974E3EC2}"/>
                </a:ext>
              </a:extLst>
            </p:cNvPr>
            <p:cNvSpPr txBox="1"/>
            <p:nvPr/>
          </p:nvSpPr>
          <p:spPr>
            <a:xfrm>
              <a:off x="1444487" y="3710609"/>
              <a:ext cx="7421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v</a:t>
              </a:r>
              <a:r>
                <a:rPr lang="fr-FR" sz="28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</a:p>
          </p:txBody>
        </p:sp>
        <p:cxnSp>
          <p:nvCxnSpPr>
            <p:cNvPr id="13" name="Connecteur droit avec flèche 12">
              <a:extLst>
                <a:ext uri="{FF2B5EF4-FFF2-40B4-BE49-F238E27FC236}">
                  <a16:creationId xmlns:a16="http://schemas.microsoft.com/office/drawing/2014/main" id="{38B95AD0-B066-4FED-B282-35F52A5B801B}"/>
                </a:ext>
              </a:extLst>
            </p:cNvPr>
            <p:cNvCxnSpPr/>
            <p:nvPr/>
          </p:nvCxnSpPr>
          <p:spPr>
            <a:xfrm>
              <a:off x="1484243" y="3790120"/>
              <a:ext cx="410817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B93C4699-EDA3-4A4D-9FEF-37BFB5CE3ECF}"/>
              </a:ext>
            </a:extLst>
          </p:cNvPr>
          <p:cNvCxnSpPr/>
          <p:nvPr/>
        </p:nvCxnSpPr>
        <p:spPr>
          <a:xfrm flipV="1">
            <a:off x="1896692" y="2623930"/>
            <a:ext cx="0" cy="1800000"/>
          </a:xfrm>
          <a:prstGeom prst="straightConnector1">
            <a:avLst/>
          </a:prstGeom>
          <a:ln w="5715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9B68C9C4-0DA1-477F-9830-D2C181382A26}"/>
              </a:ext>
            </a:extLst>
          </p:cNvPr>
          <p:cNvGrpSpPr/>
          <p:nvPr/>
        </p:nvGrpSpPr>
        <p:grpSpPr>
          <a:xfrm>
            <a:off x="1962946" y="3262317"/>
            <a:ext cx="742115" cy="523220"/>
            <a:chOff x="1444487" y="3710609"/>
            <a:chExt cx="742115" cy="39858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6752D0A9-67F5-4633-AA5E-F067A23F6B81}"/>
                </a:ext>
              </a:extLst>
            </p:cNvPr>
            <p:cNvSpPr txBox="1"/>
            <p:nvPr/>
          </p:nvSpPr>
          <p:spPr>
            <a:xfrm>
              <a:off x="1444487" y="3710609"/>
              <a:ext cx="742115" cy="398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v</a:t>
              </a:r>
              <a:r>
                <a:rPr lang="fr-FR" sz="2800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3</a:t>
              </a:r>
            </a:p>
          </p:txBody>
        </p:sp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E3D0525C-1070-4C49-8943-1A7800DA5E53}"/>
                </a:ext>
              </a:extLst>
            </p:cNvPr>
            <p:cNvCxnSpPr/>
            <p:nvPr/>
          </p:nvCxnSpPr>
          <p:spPr>
            <a:xfrm>
              <a:off x="1484243" y="3790120"/>
              <a:ext cx="410817" cy="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0113E8CB-33AF-46B9-BD3B-DC69EF73D968}"/>
              </a:ext>
            </a:extLst>
          </p:cNvPr>
          <p:cNvGrpSpPr/>
          <p:nvPr/>
        </p:nvGrpSpPr>
        <p:grpSpPr>
          <a:xfrm>
            <a:off x="2126377" y="1271840"/>
            <a:ext cx="5474342" cy="523220"/>
            <a:chOff x="4014432" y="2146876"/>
            <a:chExt cx="5474342" cy="523220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D9B8A3F9-622B-4ADC-A6E7-002EC78B3618}"/>
                </a:ext>
              </a:extLst>
            </p:cNvPr>
            <p:cNvSpPr txBox="1"/>
            <p:nvPr/>
          </p:nvSpPr>
          <p:spPr>
            <a:xfrm>
              <a:off x="4014432" y="2146876"/>
              <a:ext cx="54743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On veut calculer </a:t>
              </a:r>
              <a:r>
                <a:rPr lang="el-GR" sz="28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Δ</a:t>
              </a:r>
              <a:r>
                <a:rPr lang="fr-FR" sz="28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v</a:t>
              </a:r>
              <a:r>
                <a:rPr lang="fr-FR" sz="28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2</a:t>
              </a:r>
              <a:r>
                <a:rPr lang="fr-FR" sz="28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= v</a:t>
              </a:r>
              <a:r>
                <a:rPr lang="fr-FR" sz="28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3</a:t>
              </a:r>
              <a:r>
                <a:rPr lang="fr-FR" sz="28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– v</a:t>
              </a:r>
              <a:r>
                <a:rPr lang="fr-FR" sz="28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</a:p>
          </p:txBody>
        </p:sp>
        <p:cxnSp>
          <p:nvCxnSpPr>
            <p:cNvPr id="20" name="Connecteur droit avec flèche 19">
              <a:extLst>
                <a:ext uri="{FF2B5EF4-FFF2-40B4-BE49-F238E27FC236}">
                  <a16:creationId xmlns:a16="http://schemas.microsoft.com/office/drawing/2014/main" id="{CC729AFA-12BB-4C26-9B82-8E070895F0DA}"/>
                </a:ext>
              </a:extLst>
            </p:cNvPr>
            <p:cNvCxnSpPr>
              <a:cxnSpLocks/>
            </p:cNvCxnSpPr>
            <p:nvPr/>
          </p:nvCxnSpPr>
          <p:spPr>
            <a:xfrm>
              <a:off x="7254753" y="2214372"/>
              <a:ext cx="504000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2FE86263-A26A-4D1B-BA53-A3F1434D0E07}"/>
                </a:ext>
              </a:extLst>
            </p:cNvPr>
            <p:cNvCxnSpPr>
              <a:cxnSpLocks/>
            </p:cNvCxnSpPr>
            <p:nvPr/>
          </p:nvCxnSpPr>
          <p:spPr>
            <a:xfrm>
              <a:off x="8090016" y="2274439"/>
              <a:ext cx="410817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8F3C608E-9F28-4C3D-9D6F-499A54A1095C}"/>
                </a:ext>
              </a:extLst>
            </p:cNvPr>
            <p:cNvCxnSpPr>
              <a:cxnSpLocks/>
            </p:cNvCxnSpPr>
            <p:nvPr/>
          </p:nvCxnSpPr>
          <p:spPr>
            <a:xfrm>
              <a:off x="8764575" y="2269986"/>
              <a:ext cx="410817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203ECAFE-E2D5-4661-B67F-CC1DE695A9B4}"/>
              </a:ext>
            </a:extLst>
          </p:cNvPr>
          <p:cNvGrpSpPr/>
          <p:nvPr/>
        </p:nvGrpSpPr>
        <p:grpSpPr>
          <a:xfrm>
            <a:off x="3361319" y="2905000"/>
            <a:ext cx="7991067" cy="954107"/>
            <a:chOff x="3511219" y="2905000"/>
            <a:chExt cx="7991067" cy="954107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DA73C001-93B1-478E-83F3-14A84A32BB14}"/>
                </a:ext>
              </a:extLst>
            </p:cNvPr>
            <p:cNvGrpSpPr/>
            <p:nvPr/>
          </p:nvGrpSpPr>
          <p:grpSpPr>
            <a:xfrm>
              <a:off x="3511219" y="2905000"/>
              <a:ext cx="7991067" cy="954107"/>
              <a:chOff x="2716689" y="3785537"/>
              <a:chExt cx="7991067" cy="954107"/>
            </a:xfrm>
          </p:grpSpPr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36F21E44-8F5A-4865-96EE-10D70E7FC6AE}"/>
                  </a:ext>
                </a:extLst>
              </p:cNvPr>
              <p:cNvSpPr txBox="1"/>
              <p:nvPr/>
            </p:nvSpPr>
            <p:spPr>
              <a:xfrm>
                <a:off x="2716689" y="3785537"/>
                <a:ext cx="799106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- A l’extrémité de la flèche de v</a:t>
                </a:r>
                <a:r>
                  <a:rPr lang="fr-FR" sz="2800" baseline="-25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3</a:t>
                </a:r>
                <a:r>
                  <a:rPr lang="fr-FR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, on trace – v</a:t>
                </a:r>
                <a:r>
                  <a:rPr lang="fr-FR" sz="2800" baseline="-25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1 </a:t>
                </a:r>
                <a:r>
                  <a:rPr lang="fr-FR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en « retournant » v</a:t>
                </a:r>
                <a:r>
                  <a:rPr lang="fr-FR" sz="2800" baseline="-25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fr-FR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 :</a:t>
                </a:r>
              </a:p>
            </p:txBody>
          </p:sp>
          <p:cxnSp>
            <p:nvCxnSpPr>
              <p:cNvPr id="27" name="Connecteur droit avec flèche 26">
                <a:extLst>
                  <a:ext uri="{FF2B5EF4-FFF2-40B4-BE49-F238E27FC236}">
                    <a16:creationId xmlns:a16="http://schemas.microsoft.com/office/drawing/2014/main" id="{3A6BB27F-8246-49D1-8099-4A6514993F50}"/>
                  </a:ext>
                </a:extLst>
              </p:cNvPr>
              <p:cNvCxnSpPr/>
              <p:nvPr/>
            </p:nvCxnSpPr>
            <p:spPr>
              <a:xfrm>
                <a:off x="7884009" y="3905013"/>
                <a:ext cx="410817" cy="0"/>
              </a:xfrm>
              <a:prstGeom prst="straightConnector1">
                <a:avLst/>
              </a:prstGeom>
              <a:ln w="28575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avec flèche 27">
                <a:extLst>
                  <a:ext uri="{FF2B5EF4-FFF2-40B4-BE49-F238E27FC236}">
                    <a16:creationId xmlns:a16="http://schemas.microsoft.com/office/drawing/2014/main" id="{CE1EA32E-4329-4659-84CB-56C7E115228E}"/>
                  </a:ext>
                </a:extLst>
              </p:cNvPr>
              <p:cNvCxnSpPr/>
              <p:nvPr/>
            </p:nvCxnSpPr>
            <p:spPr>
              <a:xfrm>
                <a:off x="10141441" y="3918964"/>
                <a:ext cx="410817" cy="0"/>
              </a:xfrm>
              <a:prstGeom prst="straightConnector1">
                <a:avLst/>
              </a:prstGeom>
              <a:ln w="28575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A4A29E6D-8E6E-4244-B817-04067D2CA06F}"/>
                </a:ext>
              </a:extLst>
            </p:cNvPr>
            <p:cNvCxnSpPr/>
            <p:nvPr/>
          </p:nvCxnSpPr>
          <p:spPr>
            <a:xfrm>
              <a:off x="6556991" y="3448977"/>
              <a:ext cx="410817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9387CF12-E1E0-461A-92B9-CCDF03EEBD17}"/>
              </a:ext>
            </a:extLst>
          </p:cNvPr>
          <p:cNvCxnSpPr/>
          <p:nvPr/>
        </p:nvCxnSpPr>
        <p:spPr>
          <a:xfrm flipV="1">
            <a:off x="9800967" y="3741062"/>
            <a:ext cx="0" cy="1800000"/>
          </a:xfrm>
          <a:prstGeom prst="straightConnector1">
            <a:avLst/>
          </a:prstGeom>
          <a:ln w="5715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DBF91047-6328-43E7-B353-824B79A465A5}"/>
              </a:ext>
            </a:extLst>
          </p:cNvPr>
          <p:cNvGrpSpPr/>
          <p:nvPr/>
        </p:nvGrpSpPr>
        <p:grpSpPr>
          <a:xfrm>
            <a:off x="9225150" y="4363543"/>
            <a:ext cx="742115" cy="523220"/>
            <a:chOff x="1444487" y="3710609"/>
            <a:chExt cx="742115" cy="398585"/>
          </a:xfrm>
        </p:grpSpPr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19606204-807F-4447-BC15-858E0F6DBD6E}"/>
                </a:ext>
              </a:extLst>
            </p:cNvPr>
            <p:cNvSpPr txBox="1"/>
            <p:nvPr/>
          </p:nvSpPr>
          <p:spPr>
            <a:xfrm>
              <a:off x="1444487" y="3710609"/>
              <a:ext cx="742115" cy="398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v</a:t>
              </a:r>
              <a:r>
                <a:rPr lang="fr-FR" sz="2800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3</a:t>
              </a:r>
            </a:p>
          </p:txBody>
        </p:sp>
        <p:cxnSp>
          <p:nvCxnSpPr>
            <p:cNvPr id="39" name="Connecteur droit avec flèche 38">
              <a:extLst>
                <a:ext uri="{FF2B5EF4-FFF2-40B4-BE49-F238E27FC236}">
                  <a16:creationId xmlns:a16="http://schemas.microsoft.com/office/drawing/2014/main" id="{7FB47AC0-056D-454C-B05D-7AFD2D216465}"/>
                </a:ext>
              </a:extLst>
            </p:cNvPr>
            <p:cNvCxnSpPr/>
            <p:nvPr/>
          </p:nvCxnSpPr>
          <p:spPr>
            <a:xfrm>
              <a:off x="1484243" y="3790120"/>
              <a:ext cx="410817" cy="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8D35937A-5FF4-4C79-9A97-016BBD2F562A}"/>
              </a:ext>
            </a:extLst>
          </p:cNvPr>
          <p:cNvCxnSpPr>
            <a:cxnSpLocks/>
          </p:cNvCxnSpPr>
          <p:nvPr/>
        </p:nvCxnSpPr>
        <p:spPr>
          <a:xfrm>
            <a:off x="10017994" y="3756052"/>
            <a:ext cx="0" cy="2376000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9ED94C51-F4AF-46F4-ABC6-629B1B7C65D2}"/>
              </a:ext>
            </a:extLst>
          </p:cNvPr>
          <p:cNvGrpSpPr/>
          <p:nvPr/>
        </p:nvGrpSpPr>
        <p:grpSpPr>
          <a:xfrm>
            <a:off x="10210899" y="4469718"/>
            <a:ext cx="742115" cy="523220"/>
            <a:chOff x="1444487" y="3710609"/>
            <a:chExt cx="742115" cy="523220"/>
          </a:xfrm>
        </p:grpSpPr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07197E9A-3461-429F-AE46-9BEE9B17BDF0}"/>
                </a:ext>
              </a:extLst>
            </p:cNvPr>
            <p:cNvSpPr txBox="1"/>
            <p:nvPr/>
          </p:nvSpPr>
          <p:spPr>
            <a:xfrm>
              <a:off x="1444487" y="3710609"/>
              <a:ext cx="7421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- v</a:t>
              </a:r>
              <a:r>
                <a:rPr lang="fr-FR" sz="28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</a:p>
          </p:txBody>
        </p:sp>
        <p:cxnSp>
          <p:nvCxnSpPr>
            <p:cNvPr id="43" name="Connecteur droit avec flèche 42">
              <a:extLst>
                <a:ext uri="{FF2B5EF4-FFF2-40B4-BE49-F238E27FC236}">
                  <a16:creationId xmlns:a16="http://schemas.microsoft.com/office/drawing/2014/main" id="{9CF71FEE-E636-4C6D-BB9A-06481ED02DE5}"/>
                </a:ext>
              </a:extLst>
            </p:cNvPr>
            <p:cNvCxnSpPr/>
            <p:nvPr/>
          </p:nvCxnSpPr>
          <p:spPr>
            <a:xfrm>
              <a:off x="1724083" y="3805110"/>
              <a:ext cx="410817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CBC5C328-41CA-433A-9D15-62943D75C8C0}"/>
              </a:ext>
            </a:extLst>
          </p:cNvPr>
          <p:cNvGrpSpPr/>
          <p:nvPr/>
        </p:nvGrpSpPr>
        <p:grpSpPr>
          <a:xfrm>
            <a:off x="8985994" y="5515799"/>
            <a:ext cx="898003" cy="628147"/>
            <a:chOff x="8236489" y="5515799"/>
            <a:chExt cx="898003" cy="628147"/>
          </a:xfrm>
        </p:grpSpPr>
        <p:cxnSp>
          <p:nvCxnSpPr>
            <p:cNvPr id="44" name="Connecteur droit avec flèche 43">
              <a:extLst>
                <a:ext uri="{FF2B5EF4-FFF2-40B4-BE49-F238E27FC236}">
                  <a16:creationId xmlns:a16="http://schemas.microsoft.com/office/drawing/2014/main" id="{7EAB542C-89FC-4D4D-8A9D-04847F2261D4}"/>
                </a:ext>
              </a:extLst>
            </p:cNvPr>
            <p:cNvCxnSpPr>
              <a:cxnSpLocks/>
            </p:cNvCxnSpPr>
            <p:nvPr/>
          </p:nvCxnSpPr>
          <p:spPr>
            <a:xfrm>
              <a:off x="9059825" y="5567946"/>
              <a:ext cx="0" cy="57600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37D99B3E-7D24-435B-A899-6C5D2D812F26}"/>
                </a:ext>
              </a:extLst>
            </p:cNvPr>
            <p:cNvSpPr/>
            <p:nvPr/>
          </p:nvSpPr>
          <p:spPr>
            <a:xfrm>
              <a:off x="8236489" y="5515799"/>
              <a:ext cx="89800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Δ</a:t>
              </a:r>
              <a:r>
                <a:rPr lang="fr-FR" sz="2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v</a:t>
              </a:r>
              <a:r>
                <a:rPr lang="fr-FR" sz="28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  <a:r>
                <a:rPr lang="fr-FR" sz="2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endParaRPr lang="fr-FR" sz="2800" dirty="0">
                <a:solidFill>
                  <a:srgbClr val="FF0000"/>
                </a:solidFill>
              </a:endParaRPr>
            </a:p>
          </p:txBody>
        </p:sp>
        <p:cxnSp>
          <p:nvCxnSpPr>
            <p:cNvPr id="46" name="Connecteur droit avec flèche 45">
              <a:extLst>
                <a:ext uri="{FF2B5EF4-FFF2-40B4-BE49-F238E27FC236}">
                  <a16:creationId xmlns:a16="http://schemas.microsoft.com/office/drawing/2014/main" id="{25B6118D-7108-48D6-8A3A-AC51F8CF96FC}"/>
                </a:ext>
              </a:extLst>
            </p:cNvPr>
            <p:cNvCxnSpPr>
              <a:cxnSpLocks/>
            </p:cNvCxnSpPr>
            <p:nvPr/>
          </p:nvCxnSpPr>
          <p:spPr>
            <a:xfrm>
              <a:off x="8384274" y="5544105"/>
              <a:ext cx="5040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D9E820D1-EE87-4542-8948-ADBC0463458F}"/>
              </a:ext>
            </a:extLst>
          </p:cNvPr>
          <p:cNvGrpSpPr/>
          <p:nvPr/>
        </p:nvGrpSpPr>
        <p:grpSpPr>
          <a:xfrm>
            <a:off x="3336773" y="2128193"/>
            <a:ext cx="8060583" cy="523220"/>
            <a:chOff x="2716689" y="3785537"/>
            <a:chExt cx="7991067" cy="523220"/>
          </a:xfrm>
        </p:grpSpPr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D349AABC-EEE1-4F78-A7BC-C6A16C3CF05C}"/>
                </a:ext>
              </a:extLst>
            </p:cNvPr>
            <p:cNvSpPr txBox="1"/>
            <p:nvPr/>
          </p:nvSpPr>
          <p:spPr>
            <a:xfrm>
              <a:off x="2716689" y="3785537"/>
              <a:ext cx="79910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- On garde v</a:t>
              </a:r>
              <a:r>
                <a:rPr lang="fr-FR" sz="28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3</a:t>
              </a:r>
              <a:r>
                <a:rPr lang="fr-FR" sz="28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 :</a:t>
              </a:r>
            </a:p>
          </p:txBody>
        </p:sp>
        <p:cxnSp>
          <p:nvCxnSpPr>
            <p:cNvPr id="60" name="Connecteur droit avec flèche 59">
              <a:extLst>
                <a:ext uri="{FF2B5EF4-FFF2-40B4-BE49-F238E27FC236}">
                  <a16:creationId xmlns:a16="http://schemas.microsoft.com/office/drawing/2014/main" id="{E657DE0F-F86C-4638-ADED-0119D211742A}"/>
                </a:ext>
              </a:extLst>
            </p:cNvPr>
            <p:cNvCxnSpPr/>
            <p:nvPr/>
          </p:nvCxnSpPr>
          <p:spPr>
            <a:xfrm>
              <a:off x="4657649" y="3891761"/>
              <a:ext cx="410817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6D13E44D-751A-4CE1-844A-50BB7651312B}"/>
              </a:ext>
            </a:extLst>
          </p:cNvPr>
          <p:cNvGrpSpPr/>
          <p:nvPr/>
        </p:nvGrpSpPr>
        <p:grpSpPr>
          <a:xfrm>
            <a:off x="3319656" y="4038831"/>
            <a:ext cx="5208982" cy="1384995"/>
            <a:chOff x="3319656" y="4038831"/>
            <a:chExt cx="5208982" cy="1384995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C2FD9067-384D-4B17-ABA3-B6A0B95E0C92}"/>
                </a:ext>
              </a:extLst>
            </p:cNvPr>
            <p:cNvGrpSpPr/>
            <p:nvPr/>
          </p:nvGrpSpPr>
          <p:grpSpPr>
            <a:xfrm>
              <a:off x="3319656" y="4038831"/>
              <a:ext cx="5208982" cy="1384995"/>
              <a:chOff x="3319656" y="4038831"/>
              <a:chExt cx="5208982" cy="1384995"/>
            </a:xfrm>
          </p:grpSpPr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DCE0F1A0-B98F-4BAB-AB70-E7FD860E0E42}"/>
                  </a:ext>
                </a:extLst>
              </p:cNvPr>
              <p:cNvSpPr txBox="1"/>
              <p:nvPr/>
            </p:nvSpPr>
            <p:spPr>
              <a:xfrm>
                <a:off x="3319656" y="4038831"/>
                <a:ext cx="520898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- On obtient </a:t>
                </a:r>
                <a:r>
                  <a:rPr lang="el-GR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Δ</a:t>
                </a:r>
                <a:r>
                  <a:rPr lang="fr-FR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v</a:t>
                </a:r>
                <a:r>
                  <a:rPr lang="fr-FR" sz="2800" baseline="-25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fr-FR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 en partant du point de départ de v</a:t>
                </a:r>
                <a:r>
                  <a:rPr lang="fr-FR" sz="2800" baseline="-25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3</a:t>
                </a:r>
                <a:r>
                  <a:rPr lang="fr-FR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 jusqu’au point d’arrivée de – v</a:t>
                </a:r>
                <a:r>
                  <a:rPr lang="fr-FR" sz="2800" baseline="-250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1 </a:t>
                </a:r>
                <a:endParaRPr lang="fr-FR" sz="2800" dirty="0">
                  <a:solidFill>
                    <a:srgbClr val="0070C0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54" name="Connecteur droit avec flèche 53">
                <a:extLst>
                  <a:ext uri="{FF2B5EF4-FFF2-40B4-BE49-F238E27FC236}">
                    <a16:creationId xmlns:a16="http://schemas.microsoft.com/office/drawing/2014/main" id="{724AC722-3562-4F4C-A964-F7EA0329CE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06990" y="4083801"/>
                <a:ext cx="504000" cy="0"/>
              </a:xfrm>
              <a:prstGeom prst="straightConnector1">
                <a:avLst/>
              </a:prstGeom>
              <a:ln w="28575"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Connecteur droit avec flèche 47">
              <a:extLst>
                <a:ext uri="{FF2B5EF4-FFF2-40B4-BE49-F238E27FC236}">
                  <a16:creationId xmlns:a16="http://schemas.microsoft.com/office/drawing/2014/main" id="{7051F5D7-CDCF-4E97-B259-7ED926BF24E3}"/>
                </a:ext>
              </a:extLst>
            </p:cNvPr>
            <p:cNvCxnSpPr/>
            <p:nvPr/>
          </p:nvCxnSpPr>
          <p:spPr>
            <a:xfrm>
              <a:off x="7081928" y="4588462"/>
              <a:ext cx="410817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avec flèche 48">
              <a:extLst>
                <a:ext uri="{FF2B5EF4-FFF2-40B4-BE49-F238E27FC236}">
                  <a16:creationId xmlns:a16="http://schemas.microsoft.com/office/drawing/2014/main" id="{2984391A-35EF-4DA4-B38A-842A4E0FFD22}"/>
                </a:ext>
              </a:extLst>
            </p:cNvPr>
            <p:cNvCxnSpPr/>
            <p:nvPr/>
          </p:nvCxnSpPr>
          <p:spPr>
            <a:xfrm>
              <a:off x="8076877" y="5006586"/>
              <a:ext cx="410817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398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71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gaelle.fasseu@laposte.net</dc:creator>
  <cp:lastModifiedBy>Gaelle Fasseu</cp:lastModifiedBy>
  <cp:revision>5</cp:revision>
  <dcterms:created xsi:type="dcterms:W3CDTF">2020-04-22T23:20:32Z</dcterms:created>
  <dcterms:modified xsi:type="dcterms:W3CDTF">2022-04-22T16:19:31Z</dcterms:modified>
</cp:coreProperties>
</file>